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52" r:id="rId5"/>
    <p:sldId id="1143" r:id="rId6"/>
    <p:sldId id="1153" r:id="rId7"/>
    <p:sldId id="1145" r:id="rId8"/>
    <p:sldId id="1149" r:id="rId9"/>
    <p:sldId id="1150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78" y="1124744"/>
            <a:ext cx="11511624" cy="388843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so...that...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连接上下文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构成结果状语从句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起强调结果作用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没有实际含义忘记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而闻名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后接表示身份的词汇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而闻名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,for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后接表示原因的词汇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连接后文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用来强调限定范围两个中的另一个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045225"/>
            <a:ext cx="1677368" cy="49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2680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缅怀了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杂交水稻之父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袁隆平院士的生平事迹。共和国勋章获得者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九旬的袁老仍坚守田间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禾下乘凉梦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全球覆盖梦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彰显了他作为一名科学家的赤子情怀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744941"/>
            <a:ext cx="9397046" cy="1080120"/>
          </a:xfrm>
          <a:prstGeom prst="rect">
            <a:avLst/>
          </a:prstGeom>
        </p:spPr>
      </p:pic>
      <p:pic>
        <p:nvPicPr>
          <p:cNvPr id="4" name="语篇导航-DA.eps" descr="id:21474887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69077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732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 Longping, the famous Chinese agronomist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农学家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died on May 22nd, 2021 at the age of 91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agronomist was famous for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hybrid rice varieties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杂交水稻品种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1970s and regarded as a hero for many of his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China were so sad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on the streets in Changsha to say goodbye to him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140968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考查介宾结构。句意：这位中国农学家因研发首个杂交水稻品种而闻名。此处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famous for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表示原因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“for”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后需接动名词。故填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sz="2000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而出名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用于描述某人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或事物因特定品质、成就、行为等被广泛知晓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强调因果关系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000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著称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被称为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用于说明某人或事物的特定身份、称谓或公认属性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强调名称与主语的等同性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Pearl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Orient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日月潭被称为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东方明珠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。类似用法适用于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87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3951640"/>
            <a:ext cx="821101" cy="6480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75126" y="1821004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developing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 Longping, the famous Chinese agronomist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农学家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died on May 22nd, 2021 at the age of 91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agronomist was famous for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hybrid rice varieties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杂交水稻品种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1970s and regarded as a hero for many of his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China were so sad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on the streets in Changsha to say goodbye to him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40785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考查名词复数。句意：他因诸多成就被视为英雄。上文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of his”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后需接名词复数形式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284725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考查固定搭配。句意：中国民众如此悲伤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以至于走上长沙街头送别他。根据上文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in China were so sad ...”,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“...they went on the streets in Changsha to say goodbye to him”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中国民众非常悲伤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纷纷走上长沙街头与其告别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需用固定句型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“so...that...”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连接上下文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构成结果状语从句。故填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15286" y="2486705"/>
            <a:ext cx="1944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achievements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90750" y="2972536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108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Yuan, known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“father of hybrid rice”, had given his life to the research of hybrid rice, which helped China to feed nearly one-fifth of the world’s population with only about 7 percent of the world’s land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Beijing in 1930, Yuan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growing the world’s first high-yielding hybrid rice strain in 1973 because he knew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in China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212976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考查固定搭配。句意：被称为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杂交水稻之父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的袁隆平投身于杂交水稻研究。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“father of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hybrid rice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杂交水稻之父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是袁隆平的一种身份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“known as”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被称为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hybrid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类似词汇还有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hybrid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混合动力汽车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,hybrid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融合音乐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7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4131787"/>
            <a:ext cx="288032" cy="3099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745334" y="1289012"/>
            <a:ext cx="412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as</a:t>
            </a:r>
            <a:endParaRPr lang="zh-CN" altLang="en-US" sz="2000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54960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考查一般过去时。句意：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年出生于北京的袁隆平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1973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年成功培育出世界上第一株高产杂交水稻。根据后文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“in 1973”,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可知此处需用动词过去式。故填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27054" y="2142440"/>
            <a:ext cx="1500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succeeded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Yuan, known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“father of hybrid rice”, had given his life to the research of hybrid rice, which helped China to feed nearly one-fifth of the world’s population with only about 7 percent of the world’s land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Beijing in 1930, Yuan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growing the world’s first high-yielding hybrid rice strain in 1973 because he knew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in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27454" y="3429000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importance</a:t>
            </a:r>
            <a:endParaRPr lang="zh-CN" altLang="en-US" sz="2400" dirty="0"/>
          </a:p>
        </p:txBody>
      </p:sp>
      <p:sp>
        <p:nvSpPr>
          <p:cNvPr id="9" name="内容占位符 11"/>
          <p:cNvSpPr txBox="1">
            <a:spLocks/>
          </p:cNvSpPr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考查名词。句意：因为他深知粮食对中国的重要性。上文定冠词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后需接名词形式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,importance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）为不可数名词。故填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93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next forty years, he continued to research and achieving higher and higher output, which could help to make a big difference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worked in the fields instead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home even though he was ninety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360854" y="34491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考查固定搭配。句意：这给中国人民的生活带来重大影响。固定搭配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a difference to...”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产生影响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45292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考查介宾结构。句意：他九十高龄仍坚持下田而非在家休息。介词短语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“instead of”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后需接动名词。故填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35366" y="1926215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61386" y="2401293"/>
            <a:ext cx="108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resting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September 29, 2019, Yuan was awarded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授予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“Medal of the Republic”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共和国勋章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荣誉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country because of what he did for China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4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考查形容词最高级。句意：袁隆平被授予国家最高荣誉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共和国勋章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country”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此空后有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＋范围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需用形容词最高级形式。故填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44960" y="2448484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highest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26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said he had two dreams—One was to “enjoy the cool under the rice crops taller than men” and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that hybrid rice could be grown all over the world to help solve the food problem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5"/>
          <p:cNvSpPr txBox="1">
            <a:spLocks/>
          </p:cNvSpPr>
          <p:nvPr/>
        </p:nvSpPr>
        <p:spPr bwMode="auto">
          <a:xfrm>
            <a:off x="360854" y="292494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考查代词。句意：一个梦想是禾下乘凉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另一个是让杂交水稻遍植世界来帮助解决粮食问题。根据上文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had two dreams—One was to ‘enjoy the cool under the rice crops taller than men’”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他有两个梦想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那么此空的后文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“hybrid rice could be grown all over the world to help solve the food problem”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是他的另一个梦想。需用固定结构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“one...the other ...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连接上下文语境。故填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22998" y="1898155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other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610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1011</Words>
  <Application>Microsoft Office PowerPoint</Application>
  <PresentationFormat>自定义</PresentationFormat>
  <Paragraphs>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2025-09-17T16:50:37Z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